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Relationship Id="rId12" Type="http://schemas.openxmlformats.org/officeDocument/2006/relationships/image" Target="../media/image23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438" y="419228"/>
            <a:ext cx="2239007" cy="11616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297" y="8204845"/>
            <a:ext cx="7973924" cy="12721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1969" y="1616014"/>
            <a:ext cx="11895303" cy="7573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4" y="3228471"/>
            <a:ext cx="10603540" cy="2432187"/>
            <a:chOff x="842734" y="3228471"/>
            <a:chExt cx="10603540" cy="2432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4" y="3228471"/>
              <a:ext cx="10603540" cy="2432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053" y="486946"/>
            <a:ext cx="6372656" cy="22070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980" y="1698151"/>
            <a:ext cx="5231710" cy="14906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4942" y="6075885"/>
            <a:ext cx="9035745" cy="36173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1982884"/>
            <a:ext cx="10768406" cy="7241753"/>
            <a:chOff x="842733" y="1982884"/>
            <a:chExt cx="10768406" cy="72417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1982884"/>
              <a:ext cx="10768406" cy="7241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80" y="558144"/>
            <a:ext cx="5456099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2860431"/>
            <a:ext cx="10696628" cy="2500337"/>
            <a:chOff x="842733" y="2860431"/>
            <a:chExt cx="10696628" cy="2500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2860431"/>
              <a:ext cx="10696628" cy="25003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80" y="558144"/>
            <a:ext cx="5456099" cy="15303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952" y="6081390"/>
            <a:ext cx="11106459" cy="3599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1842426"/>
            <a:ext cx="14332685" cy="6557203"/>
            <a:chOff x="842733" y="1842426"/>
            <a:chExt cx="14332685" cy="6557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1842426"/>
              <a:ext cx="14332685" cy="65572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80" y="558144"/>
            <a:ext cx="5456099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9326" y="2519459"/>
            <a:ext cx="16048818" cy="5495238"/>
            <a:chOff x="1119326" y="2519459"/>
            <a:chExt cx="16048818" cy="549523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19326" y="2519459"/>
              <a:ext cx="6171429" cy="5492571"/>
              <a:chOff x="1119326" y="2519459"/>
              <a:chExt cx="6171429" cy="54925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19326" y="2519459"/>
                <a:ext cx="6171429" cy="54925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634811" y="2519459"/>
              <a:ext cx="9531577" cy="5492571"/>
              <a:chOff x="7634811" y="2519459"/>
              <a:chExt cx="9531577" cy="549257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34811" y="2519459"/>
                <a:ext cx="9531577" cy="54925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880" y="558144"/>
            <a:ext cx="5456099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7001" y="2348357"/>
            <a:ext cx="14552074" cy="5590476"/>
            <a:chOff x="1867001" y="2348357"/>
            <a:chExt cx="14552074" cy="55904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67001" y="2348357"/>
              <a:ext cx="6171429" cy="5589000"/>
              <a:chOff x="1867001" y="2348357"/>
              <a:chExt cx="6171429" cy="5589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67001" y="2348357"/>
                <a:ext cx="6171429" cy="5589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333361" y="2348357"/>
              <a:ext cx="8085353" cy="5589000"/>
              <a:chOff x="8333361" y="2348357"/>
              <a:chExt cx="8085353" cy="558900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33361" y="2348357"/>
                <a:ext cx="8085353" cy="558900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880" y="558144"/>
            <a:ext cx="5456099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053" y="486946"/>
            <a:ext cx="6372656" cy="22070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980" y="1698151"/>
            <a:ext cx="5949491" cy="14906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943" y="3380873"/>
            <a:ext cx="3656298" cy="48371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5069124"/>
            <a:ext cx="13008876" cy="1637610"/>
            <a:chOff x="842733" y="5069124"/>
            <a:chExt cx="13008876" cy="16376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5069124"/>
              <a:ext cx="13008876" cy="16376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0180" y="3010647"/>
            <a:ext cx="16278879" cy="13144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3011429"/>
            <a:ext cx="6171429" cy="2160000"/>
            <a:chOff x="842733" y="3011429"/>
            <a:chExt cx="6171429" cy="216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3011429"/>
              <a:ext cx="6171429" cy="216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9585" y="6908898"/>
            <a:ext cx="6208280" cy="2033747"/>
            <a:chOff x="879585" y="6908898"/>
            <a:chExt cx="6208280" cy="2033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585" y="6908898"/>
              <a:ext cx="6208280" cy="2033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8848" y="2962519"/>
            <a:ext cx="6414743" cy="2200406"/>
            <a:chOff x="10248848" y="2962519"/>
            <a:chExt cx="6414743" cy="2200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8848" y="2962519"/>
              <a:ext cx="6414743" cy="22004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5013" y="2168683"/>
            <a:ext cx="6545280" cy="13144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013" y="5990023"/>
            <a:ext cx="7178147" cy="13144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0280" y="2101766"/>
            <a:ext cx="7051614" cy="13144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3023" y="4983451"/>
            <a:ext cx="4642147" cy="11323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4194" y="5068899"/>
            <a:ext cx="6249223" cy="29985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1594" y="8783242"/>
            <a:ext cx="9183452" cy="16165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689" y="2359156"/>
            <a:ext cx="9355128" cy="30416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9689" y="5846861"/>
            <a:ext cx="5670223" cy="30416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9321" y="1376299"/>
            <a:ext cx="6945300" cy="13144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438" y="419228"/>
            <a:ext cx="2239007" cy="11616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6802" y="4037995"/>
            <a:ext cx="10133316" cy="26657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3098391"/>
            <a:ext cx="5365079" cy="2167350"/>
            <a:chOff x="842733" y="3098391"/>
            <a:chExt cx="5365079" cy="2167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3098391"/>
              <a:ext cx="5365079" cy="21673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33" y="6418574"/>
            <a:ext cx="4020348" cy="2209381"/>
            <a:chOff x="842733" y="6418574"/>
            <a:chExt cx="4020348" cy="2209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33" y="6418574"/>
              <a:ext cx="4020348" cy="2209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013" y="2168680"/>
            <a:ext cx="4710871" cy="13144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5013" y="5558070"/>
            <a:ext cx="4721928" cy="13144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2927" y="2938985"/>
            <a:ext cx="8360119" cy="11323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3880" y="6136280"/>
            <a:ext cx="11708509" cy="11323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16495" y="9067185"/>
            <a:ext cx="14005900" cy="113234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3324421"/>
            <a:ext cx="3830174" cy="2031658"/>
            <a:chOff x="842733" y="3324421"/>
            <a:chExt cx="3830174" cy="20316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3324421"/>
              <a:ext cx="3830174" cy="20316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33" y="6830252"/>
            <a:ext cx="3830174" cy="1977877"/>
            <a:chOff x="842733" y="6830252"/>
            <a:chExt cx="3830174" cy="1977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33" y="6830252"/>
              <a:ext cx="3830174" cy="19778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689" y="1400876"/>
            <a:ext cx="3873757" cy="13144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5013" y="2359156"/>
            <a:ext cx="6336719" cy="13144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5013" y="5846861"/>
            <a:ext cx="6427652" cy="13144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3179735"/>
            <a:ext cx="3122566" cy="1679115"/>
            <a:chOff x="842733" y="3179735"/>
            <a:chExt cx="3122566" cy="16791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3179735"/>
              <a:ext cx="3122566" cy="16791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33" y="5937020"/>
            <a:ext cx="7929057" cy="1211384"/>
            <a:chOff x="842733" y="5937020"/>
            <a:chExt cx="7929057" cy="12113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33" y="5937020"/>
              <a:ext cx="7929057" cy="12113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2733" y="7896034"/>
            <a:ext cx="7929057" cy="1194789"/>
            <a:chOff x="842733" y="7896034"/>
            <a:chExt cx="7929057" cy="11947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733" y="7896034"/>
              <a:ext cx="7929057" cy="11947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5013" y="2121061"/>
            <a:ext cx="6984290" cy="13144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52470" y="3388097"/>
            <a:ext cx="6846461" cy="152384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632" y="4909632"/>
            <a:ext cx="5390176" cy="13144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2233" y="6084862"/>
            <a:ext cx="5584633" cy="11323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0727" y="7060108"/>
            <a:ext cx="5026080" cy="13144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14242" y="7774895"/>
            <a:ext cx="6733100" cy="15238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81106" y="766673"/>
            <a:ext cx="5063298" cy="8122374"/>
            <a:chOff x="11281106" y="766673"/>
            <a:chExt cx="5063298" cy="81223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1106" y="766673"/>
              <a:ext cx="5063298" cy="81223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8368" y="1280813"/>
            <a:ext cx="2367185" cy="14020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013" y="2359156"/>
            <a:ext cx="9079842" cy="19098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3952381"/>
            <a:ext cx="7754599" cy="2991743"/>
            <a:chOff x="842733" y="3952381"/>
            <a:chExt cx="7754599" cy="29917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3952381"/>
              <a:ext cx="7754599" cy="29917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845" y="1376299"/>
            <a:ext cx="5016271" cy="13144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5013" y="2359156"/>
            <a:ext cx="16781223" cy="18901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3293392"/>
            <a:ext cx="6171429" cy="2178151"/>
            <a:chOff x="842733" y="3293392"/>
            <a:chExt cx="6171429" cy="2178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3293392"/>
              <a:ext cx="6171429" cy="2178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1289" y="3293392"/>
            <a:ext cx="4382865" cy="2178151"/>
            <a:chOff x="7981289" y="3293392"/>
            <a:chExt cx="4382865" cy="21781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1289" y="3293392"/>
              <a:ext cx="4382865" cy="21781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6436" y="6716183"/>
            <a:ext cx="4830451" cy="1947354"/>
            <a:chOff x="916436" y="6716183"/>
            <a:chExt cx="4830451" cy="19473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436" y="6716183"/>
              <a:ext cx="4830451" cy="1947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8845" y="1376299"/>
            <a:ext cx="5016271" cy="13144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5013" y="2359156"/>
            <a:ext cx="10945890" cy="13144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5013" y="5855680"/>
            <a:ext cx="8958214" cy="13144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4086985"/>
            <a:ext cx="7493540" cy="1788231"/>
            <a:chOff x="842733" y="4086985"/>
            <a:chExt cx="7493540" cy="178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4086985"/>
              <a:ext cx="7493540" cy="178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889" y="6248848"/>
            <a:ext cx="7444385" cy="1813024"/>
            <a:chOff x="891889" y="6248848"/>
            <a:chExt cx="7444385" cy="18130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889" y="6248848"/>
              <a:ext cx="7444385" cy="18130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845" y="1376299"/>
            <a:ext cx="3556976" cy="13144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5013" y="2359156"/>
            <a:ext cx="10448500" cy="18901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6436" y="4741536"/>
            <a:ext cx="12987400" cy="1689113"/>
            <a:chOff x="916436" y="4741536"/>
            <a:chExt cx="12987400" cy="16891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436" y="4741536"/>
              <a:ext cx="12987400" cy="16891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6436" y="6817542"/>
            <a:ext cx="12987400" cy="1681822"/>
            <a:chOff x="916436" y="6817542"/>
            <a:chExt cx="12987400" cy="16818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436" y="6817542"/>
              <a:ext cx="12987400" cy="1681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845" y="1376299"/>
            <a:ext cx="3556976" cy="13144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5013" y="2359156"/>
            <a:ext cx="10374157" cy="13144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4168" y="3611451"/>
            <a:ext cx="5018128" cy="13144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2709288"/>
            <a:ext cx="8479728" cy="1689051"/>
            <a:chOff x="842733" y="2709288"/>
            <a:chExt cx="8479728" cy="1689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2709288"/>
              <a:ext cx="8479728" cy="1689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33" y="6080317"/>
            <a:ext cx="6171429" cy="3424981"/>
            <a:chOff x="842733" y="6080317"/>
            <a:chExt cx="6171429" cy="34249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33" y="6080317"/>
              <a:ext cx="6171429" cy="3424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845" y="1376299"/>
            <a:ext cx="5187861" cy="13144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740" y="4562118"/>
            <a:ext cx="12466947" cy="15236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9658" y="5920908"/>
            <a:ext cx="9750509" cy="113234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3" y="3484529"/>
            <a:ext cx="7225572" cy="1658328"/>
            <a:chOff x="842733" y="3484529"/>
            <a:chExt cx="7225572" cy="1658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3" y="3484529"/>
              <a:ext cx="7225572" cy="1658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733" y="5683564"/>
            <a:ext cx="7248587" cy="1888882"/>
            <a:chOff x="842733" y="5683564"/>
            <a:chExt cx="7248587" cy="18888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33" y="5683564"/>
              <a:ext cx="7248587" cy="18888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5013" y="2359156"/>
            <a:ext cx="9948661" cy="13144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2105" y="4983451"/>
            <a:ext cx="7390166" cy="11323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7880" y="558144"/>
            <a:ext cx="6117232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734" y="4130370"/>
            <a:ext cx="6304015" cy="1516155"/>
            <a:chOff x="842734" y="4130370"/>
            <a:chExt cx="6304015" cy="15161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4130370"/>
              <a:ext cx="6304015" cy="15161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71295" y="6942609"/>
            <a:ext cx="4368070" cy="2568425"/>
            <a:chOff x="12471295" y="6942609"/>
            <a:chExt cx="4368070" cy="25684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1295" y="6942609"/>
              <a:ext cx="4368070" cy="25684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053" y="486946"/>
            <a:ext cx="6372656" cy="22070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980" y="1755294"/>
            <a:ext cx="6231710" cy="14906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9704" y="3010651"/>
            <a:ext cx="10302736" cy="13144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228" y="5865129"/>
            <a:ext cx="13566174" cy="18901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2362" y="4038000"/>
            <a:ext cx="9947744" cy="26657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438" y="419228"/>
            <a:ext cx="2239007" cy="116160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733" y="2250187"/>
            <a:ext cx="6171429" cy="2499429"/>
            <a:chOff x="842733" y="2250187"/>
            <a:chExt cx="6171429" cy="2499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3" y="2250187"/>
              <a:ext cx="6171429" cy="2499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6943" y="1233746"/>
            <a:ext cx="7939955" cy="4871229"/>
            <a:chOff x="9486943" y="1233746"/>
            <a:chExt cx="7939955" cy="48712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6943" y="1233746"/>
              <a:ext cx="7939955" cy="48712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053" y="486945"/>
            <a:ext cx="6372656" cy="22070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127" y="4968218"/>
            <a:ext cx="8603002" cy="361733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3529" y="3043215"/>
            <a:ext cx="9319791" cy="5539450"/>
            <a:chOff x="563529" y="3043215"/>
            <a:chExt cx="9319791" cy="55394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29" y="3043215"/>
              <a:ext cx="9319791" cy="553945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529" y="290888"/>
            <a:ext cx="4718209" cy="24128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5841" y="3292807"/>
            <a:ext cx="7951828" cy="53297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734" y="1871928"/>
            <a:ext cx="8298353" cy="4624033"/>
            <a:chOff x="842734" y="1871928"/>
            <a:chExt cx="8298353" cy="46240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1871928"/>
              <a:ext cx="8298353" cy="46240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80" y="558144"/>
            <a:ext cx="7295775" cy="15303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1417" y="1728874"/>
            <a:ext cx="6955016" cy="590554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734" y="1786263"/>
            <a:ext cx="12696337" cy="3356594"/>
            <a:chOff x="842734" y="1786263"/>
            <a:chExt cx="12696337" cy="33565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1786263"/>
              <a:ext cx="12696337" cy="33565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80" y="558144"/>
            <a:ext cx="7802689" cy="15303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680" y="5268479"/>
            <a:ext cx="11586035" cy="46029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734" y="3051992"/>
            <a:ext cx="10261914" cy="4181730"/>
            <a:chOff x="842734" y="3051992"/>
            <a:chExt cx="10261914" cy="41817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3051992"/>
              <a:ext cx="10261914" cy="4181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2734" y="2204082"/>
            <a:ext cx="15513244" cy="553005"/>
            <a:chOff x="842734" y="2204082"/>
            <a:chExt cx="15513244" cy="5530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2204082"/>
              <a:ext cx="15513244" cy="5530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880" y="558144"/>
            <a:ext cx="10598080" cy="15303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35079" y="2898558"/>
            <a:ext cx="7390500" cy="24515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2044" y="7372761"/>
            <a:ext cx="7414165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734" y="2524723"/>
            <a:ext cx="7467051" cy="5236269"/>
            <a:chOff x="842734" y="2524723"/>
            <a:chExt cx="7467051" cy="52362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2524723"/>
              <a:ext cx="7467051" cy="52362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833" y="558144"/>
            <a:ext cx="5060756" cy="153032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1779" y="2701008"/>
            <a:ext cx="9706693" cy="51380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734" y="1902619"/>
            <a:ext cx="13994255" cy="3892152"/>
            <a:chOff x="842734" y="1902619"/>
            <a:chExt cx="13994255" cy="38921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1902619"/>
              <a:ext cx="13994255" cy="38921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8218" y="3270197"/>
            <a:ext cx="7677497" cy="4299398"/>
            <a:chOff x="10608218" y="3270197"/>
            <a:chExt cx="7677497" cy="42993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8218" y="3270197"/>
              <a:ext cx="7677497" cy="42993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8833" y="558144"/>
            <a:ext cx="12865356" cy="15303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6418" y="5822526"/>
            <a:ext cx="9726159" cy="36125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734" y="1706965"/>
            <a:ext cx="9443137" cy="4166784"/>
            <a:chOff x="842734" y="1706965"/>
            <a:chExt cx="9443137" cy="41667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1706965"/>
              <a:ext cx="9443137" cy="41667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5358" y="5781178"/>
            <a:ext cx="6171429" cy="3729857"/>
            <a:chOff x="10605358" y="5781178"/>
            <a:chExt cx="6171429" cy="3729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5358" y="5781178"/>
              <a:ext cx="6171429" cy="3729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8833" y="558144"/>
            <a:ext cx="10857060" cy="15303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9042" y="3118095"/>
            <a:ext cx="6624159" cy="15971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5494" y="6973846"/>
            <a:ext cx="8899121" cy="15971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733" y="1834157"/>
            <a:ext cx="14954690" cy="6766997"/>
            <a:chOff x="842733" y="1834157"/>
            <a:chExt cx="14954690" cy="67669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3" y="1834157"/>
              <a:ext cx="14954690" cy="67669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833" y="558144"/>
            <a:ext cx="10838013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84391" y="4484802"/>
            <a:ext cx="8676306" cy="5092900"/>
            <a:chOff x="8384391" y="4484802"/>
            <a:chExt cx="8676306" cy="50929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4391" y="4484802"/>
              <a:ext cx="8676306" cy="50929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053" y="486946"/>
            <a:ext cx="6372656" cy="22070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980" y="1755294"/>
            <a:ext cx="7390348" cy="14906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704" y="3010647"/>
            <a:ext cx="10483488" cy="18901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4758" y="6525977"/>
            <a:ext cx="7892707" cy="131442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659764"/>
            <a:ext cx="8125627" cy="4001871"/>
            <a:chOff x="9142857" y="659764"/>
            <a:chExt cx="8125627" cy="40018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659764"/>
              <a:ext cx="8125627" cy="40018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5389468"/>
            <a:ext cx="7678108" cy="3527131"/>
            <a:chOff x="9142857" y="5389468"/>
            <a:chExt cx="7678108" cy="35271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389468"/>
              <a:ext cx="7678108" cy="35271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053" y="486945"/>
            <a:ext cx="6372656" cy="22070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980" y="1698151"/>
            <a:ext cx="6437358" cy="14906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752" y="3506952"/>
            <a:ext cx="7797431" cy="35474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58280" y="4008926"/>
            <a:ext cx="7640421" cy="27276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5438" y="419228"/>
            <a:ext cx="2239007" cy="1161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053" y="486946"/>
            <a:ext cx="6372656" cy="22070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980" y="1755294"/>
            <a:ext cx="5959015" cy="14906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704" y="3010647"/>
            <a:ext cx="12302879" cy="36173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2734" y="3028769"/>
            <a:ext cx="12083735" cy="5662918"/>
            <a:chOff x="842734" y="3028769"/>
            <a:chExt cx="12083735" cy="5662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734" y="3028769"/>
              <a:ext cx="12083735" cy="5662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053" y="486946"/>
            <a:ext cx="6372656" cy="22070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7980" y="1698151"/>
            <a:ext cx="7985748" cy="14906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311" y="5265745"/>
            <a:ext cx="4019662" cy="3481142"/>
            <a:chOff x="867311" y="5265745"/>
            <a:chExt cx="4019662" cy="3481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311" y="5265745"/>
              <a:ext cx="4019662" cy="34811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03266" y="3624404"/>
            <a:ext cx="8510875" cy="5122483"/>
            <a:chOff x="7403266" y="3624404"/>
            <a:chExt cx="8510875" cy="51224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3266" y="3624404"/>
              <a:ext cx="8510875" cy="51224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4757" y="2396208"/>
            <a:ext cx="13010336" cy="131442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0180" y="4121455"/>
            <a:ext cx="3344050" cy="13144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7880" y="558144"/>
            <a:ext cx="8144575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311" y="5114355"/>
            <a:ext cx="3969097" cy="3420865"/>
            <a:chOff x="867311" y="5114355"/>
            <a:chExt cx="3969097" cy="34208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311" y="5114355"/>
              <a:ext cx="3969097" cy="34208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6389" y="3518403"/>
            <a:ext cx="8335315" cy="5016817"/>
            <a:chOff x="7466389" y="3518403"/>
            <a:chExt cx="8335315" cy="5016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6389" y="3518403"/>
              <a:ext cx="8335315" cy="5016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281" y="2248742"/>
            <a:ext cx="12881917" cy="131442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0180" y="3973990"/>
            <a:ext cx="3344050" cy="13144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7880" y="558144"/>
            <a:ext cx="8144575" cy="15303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311" y="2924646"/>
            <a:ext cx="7098433" cy="1350514"/>
            <a:chOff x="867311" y="2924646"/>
            <a:chExt cx="7098433" cy="13505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311" y="2924646"/>
              <a:ext cx="7098433" cy="13505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92012" y="1049681"/>
            <a:ext cx="8727102" cy="8186352"/>
            <a:chOff x="9192012" y="1049681"/>
            <a:chExt cx="8727102" cy="81863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2012" y="1049681"/>
              <a:ext cx="8727102" cy="8186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419" y="4619246"/>
            <a:ext cx="6171429" cy="6171429"/>
            <a:chOff x="277419" y="4619246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419" y="461924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22603" y="8601154"/>
            <a:ext cx="204295" cy="909881"/>
            <a:chOff x="17222603" y="8601154"/>
            <a:chExt cx="204295" cy="90988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253589" y="9335590"/>
              <a:ext cx="142322" cy="146596"/>
              <a:chOff x="17253589" y="9335590"/>
              <a:chExt cx="142322" cy="1465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7253589" y="9335590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253589" y="8982797"/>
              <a:ext cx="142322" cy="146596"/>
              <a:chOff x="17253589" y="8982797"/>
              <a:chExt cx="142322" cy="14659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7253589" y="8982797"/>
                <a:ext cx="142322" cy="14659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253589" y="8630004"/>
              <a:ext cx="142322" cy="146596"/>
              <a:chOff x="17253589" y="8630004"/>
              <a:chExt cx="142322" cy="1465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7253589" y="8630004"/>
                <a:ext cx="142322" cy="14659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42734" y="9442255"/>
            <a:ext cx="1418144" cy="101019"/>
            <a:chOff x="842734" y="9442255"/>
            <a:chExt cx="1418144" cy="10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734" y="9442255"/>
              <a:ext cx="1418144" cy="10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1053" y="486946"/>
            <a:ext cx="6372656" cy="22070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7980" y="1698151"/>
            <a:ext cx="5231710" cy="14906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2023-09-14T17:58:26Z</dcterms:created>
  <dcterms:modified xsi:type="dcterms:W3CDTF">2023-09-14T17:58:26Z</dcterms:modified>
</cp:coreProperties>
</file>